
<file path=[Content_Types].xml><?xml version="1.0" encoding="utf-8"?>
<Types xmlns="http://schemas.openxmlformats.org/package/2006/content-types">
  <Default Extension="emf" ContentType="image/x-emf"/>
  <Default Extension="eps" ContentType="image/ep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EBF"/>
    <a:srgbClr val="FC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04F0B-7F69-4E14-BC0B-F66D3785F8C5}" v="22" dt="2025-10-17T07:43:59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4"/>
    <p:restoredTop sz="94613"/>
  </p:normalViewPr>
  <p:slideViewPr>
    <p:cSldViewPr snapToGrid="0">
      <p:cViewPr varScale="1">
        <p:scale>
          <a:sx n="97" d="100"/>
          <a:sy n="97" d="100"/>
        </p:scale>
        <p:origin x="16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Olofsdotter Fast" userId="c0011a07-1cc7-4765-8912-afdd269f9faa" providerId="ADAL" clId="{63EEE196-5066-4133-BD93-EA5CDCE1C81C}"/>
    <pc:docChg chg="undo custSel modSld">
      <pc:chgData name="Lisa Olofsdotter Fast" userId="c0011a07-1cc7-4765-8912-afdd269f9faa" providerId="ADAL" clId="{63EEE196-5066-4133-BD93-EA5CDCE1C81C}" dt="2025-10-17T07:44:26.505" v="145" actId="1076"/>
      <pc:docMkLst>
        <pc:docMk/>
      </pc:docMkLst>
      <pc:sldChg chg="addSp delSp modSp mod">
        <pc:chgData name="Lisa Olofsdotter Fast" userId="c0011a07-1cc7-4765-8912-afdd269f9faa" providerId="ADAL" clId="{63EEE196-5066-4133-BD93-EA5CDCE1C81C}" dt="2025-10-17T07:44:26.505" v="145" actId="1076"/>
        <pc:sldMkLst>
          <pc:docMk/>
          <pc:sldMk cId="4135731788" sldId="258"/>
        </pc:sldMkLst>
        <pc:spChg chg="mod">
          <ac:chgData name="Lisa Olofsdotter Fast" userId="c0011a07-1cc7-4765-8912-afdd269f9faa" providerId="ADAL" clId="{63EEE196-5066-4133-BD93-EA5CDCE1C81C}" dt="2025-10-17T07:23:22.657" v="81" actId="1076"/>
          <ac:spMkLst>
            <pc:docMk/>
            <pc:sldMk cId="4135731788" sldId="258"/>
            <ac:spMk id="79" creationId="{A76E98F6-5DFD-5B91-9E52-BF9852FD9929}"/>
          </ac:spMkLst>
        </pc:spChg>
        <pc:picChg chg="mod">
          <ac:chgData name="Lisa Olofsdotter Fast" userId="c0011a07-1cc7-4765-8912-afdd269f9faa" providerId="ADAL" clId="{63EEE196-5066-4133-BD93-EA5CDCE1C81C}" dt="2025-10-17T07:26:50.040" v="110" actId="1076"/>
          <ac:picMkLst>
            <pc:docMk/>
            <pc:sldMk cId="4135731788" sldId="258"/>
            <ac:picMk id="6" creationId="{95919E03-3F6F-D570-807B-9615DF356710}"/>
          </ac:picMkLst>
        </pc:picChg>
        <pc:picChg chg="add mod">
          <ac:chgData name="Lisa Olofsdotter Fast" userId="c0011a07-1cc7-4765-8912-afdd269f9faa" providerId="ADAL" clId="{63EEE196-5066-4133-BD93-EA5CDCE1C81C}" dt="2025-10-17T07:13:36.618" v="6" actId="1038"/>
          <ac:picMkLst>
            <pc:docMk/>
            <pc:sldMk cId="4135731788" sldId="258"/>
            <ac:picMk id="7" creationId="{3876BD7A-A3C7-73E5-C87B-D978030917CF}"/>
          </ac:picMkLst>
        </pc:picChg>
        <pc:picChg chg="add mod">
          <ac:chgData name="Lisa Olofsdotter Fast" userId="c0011a07-1cc7-4765-8912-afdd269f9faa" providerId="ADAL" clId="{63EEE196-5066-4133-BD93-EA5CDCE1C81C}" dt="2025-10-17T07:14:12.946" v="11" actId="1076"/>
          <ac:picMkLst>
            <pc:docMk/>
            <pc:sldMk cId="4135731788" sldId="258"/>
            <ac:picMk id="9" creationId="{C7CA56BC-5158-CC95-DBE6-1C9CADAF72DA}"/>
          </ac:picMkLst>
        </pc:picChg>
        <pc:picChg chg="add mod">
          <ac:chgData name="Lisa Olofsdotter Fast" userId="c0011a07-1cc7-4765-8912-afdd269f9faa" providerId="ADAL" clId="{63EEE196-5066-4133-BD93-EA5CDCE1C81C}" dt="2025-10-17T07:15:38.321" v="19" actId="1076"/>
          <ac:picMkLst>
            <pc:docMk/>
            <pc:sldMk cId="4135731788" sldId="258"/>
            <ac:picMk id="11" creationId="{1F068FD2-38C5-BBA1-E6BB-B01703424438}"/>
          </ac:picMkLst>
        </pc:picChg>
        <pc:picChg chg="add mod">
          <ac:chgData name="Lisa Olofsdotter Fast" userId="c0011a07-1cc7-4765-8912-afdd269f9faa" providerId="ADAL" clId="{63EEE196-5066-4133-BD93-EA5CDCE1C81C}" dt="2025-10-17T07:16:25.362" v="25" actId="1076"/>
          <ac:picMkLst>
            <pc:docMk/>
            <pc:sldMk cId="4135731788" sldId="258"/>
            <ac:picMk id="13" creationId="{C0815CF3-D6A8-11E7-952E-2D061D18ADC4}"/>
          </ac:picMkLst>
        </pc:picChg>
        <pc:picChg chg="add mod">
          <ac:chgData name="Lisa Olofsdotter Fast" userId="c0011a07-1cc7-4765-8912-afdd269f9faa" providerId="ADAL" clId="{63EEE196-5066-4133-BD93-EA5CDCE1C81C}" dt="2025-10-17T07:17:16.254" v="39" actId="1076"/>
          <ac:picMkLst>
            <pc:docMk/>
            <pc:sldMk cId="4135731788" sldId="258"/>
            <ac:picMk id="15" creationId="{6CBE2BB8-09B7-276C-A5FC-CEA6789A2DA0}"/>
          </ac:picMkLst>
        </pc:picChg>
        <pc:picChg chg="add mod">
          <ac:chgData name="Lisa Olofsdotter Fast" userId="c0011a07-1cc7-4765-8912-afdd269f9faa" providerId="ADAL" clId="{63EEE196-5066-4133-BD93-EA5CDCE1C81C}" dt="2025-10-17T07:17:42.322" v="45" actId="1076"/>
          <ac:picMkLst>
            <pc:docMk/>
            <pc:sldMk cId="4135731788" sldId="258"/>
            <ac:picMk id="17" creationId="{4C60E74C-1861-0472-F033-74834BAF0809}"/>
          </ac:picMkLst>
        </pc:picChg>
        <pc:picChg chg="add mod">
          <ac:chgData name="Lisa Olofsdotter Fast" userId="c0011a07-1cc7-4765-8912-afdd269f9faa" providerId="ADAL" clId="{63EEE196-5066-4133-BD93-EA5CDCE1C81C}" dt="2025-10-17T07:25:15.965" v="97" actId="1076"/>
          <ac:picMkLst>
            <pc:docMk/>
            <pc:sldMk cId="4135731788" sldId="258"/>
            <ac:picMk id="19" creationId="{6D443370-1E07-9DBA-1F53-26EEF3270B76}"/>
          </ac:picMkLst>
        </pc:picChg>
        <pc:picChg chg="add mod">
          <ac:chgData name="Lisa Olofsdotter Fast" userId="c0011a07-1cc7-4765-8912-afdd269f9faa" providerId="ADAL" clId="{63EEE196-5066-4133-BD93-EA5CDCE1C81C}" dt="2025-10-17T07:25:27.605" v="99" actId="1076"/>
          <ac:picMkLst>
            <pc:docMk/>
            <pc:sldMk cId="4135731788" sldId="258"/>
            <ac:picMk id="21" creationId="{B1006329-2668-BC6B-8EA0-58F49CD0BBEE}"/>
          </ac:picMkLst>
        </pc:picChg>
        <pc:picChg chg="add mod">
          <ac:chgData name="Lisa Olofsdotter Fast" userId="c0011a07-1cc7-4765-8912-afdd269f9faa" providerId="ADAL" clId="{63EEE196-5066-4133-BD93-EA5CDCE1C81C}" dt="2025-10-17T07:19:59.329" v="64" actId="1076"/>
          <ac:picMkLst>
            <pc:docMk/>
            <pc:sldMk cId="4135731788" sldId="258"/>
            <ac:picMk id="23" creationId="{AD4817B0-4BAF-E84E-884C-1F6C3CC696B9}"/>
          </ac:picMkLst>
        </pc:picChg>
        <pc:picChg chg="add mod">
          <ac:chgData name="Lisa Olofsdotter Fast" userId="c0011a07-1cc7-4765-8912-afdd269f9faa" providerId="ADAL" clId="{63EEE196-5066-4133-BD93-EA5CDCE1C81C}" dt="2025-10-17T07:21:50.708" v="68" actId="1076"/>
          <ac:picMkLst>
            <pc:docMk/>
            <pc:sldMk cId="4135731788" sldId="258"/>
            <ac:picMk id="25" creationId="{B655BB58-A93B-8E3A-5FBA-F4A872D0995F}"/>
          </ac:picMkLst>
        </pc:picChg>
        <pc:picChg chg="add mod">
          <ac:chgData name="Lisa Olofsdotter Fast" userId="c0011a07-1cc7-4765-8912-afdd269f9faa" providerId="ADAL" clId="{63EEE196-5066-4133-BD93-EA5CDCE1C81C}" dt="2025-10-17T07:28:36.198" v="125" actId="1076"/>
          <ac:picMkLst>
            <pc:docMk/>
            <pc:sldMk cId="4135731788" sldId="258"/>
            <ac:picMk id="27" creationId="{250EBE6D-5280-2526-87D6-4212A41A1448}"/>
          </ac:picMkLst>
        </pc:picChg>
        <pc:picChg chg="add mod">
          <ac:chgData name="Lisa Olofsdotter Fast" userId="c0011a07-1cc7-4765-8912-afdd269f9faa" providerId="ADAL" clId="{63EEE196-5066-4133-BD93-EA5CDCE1C81C}" dt="2025-10-17T07:22:56.159" v="78" actId="1076"/>
          <ac:picMkLst>
            <pc:docMk/>
            <pc:sldMk cId="4135731788" sldId="258"/>
            <ac:picMk id="29" creationId="{1FFFAB55-8148-7953-0486-52143CC927D5}"/>
          </ac:picMkLst>
        </pc:picChg>
        <pc:picChg chg="add mod">
          <ac:chgData name="Lisa Olofsdotter Fast" userId="c0011a07-1cc7-4765-8912-afdd269f9faa" providerId="ADAL" clId="{63EEE196-5066-4133-BD93-EA5CDCE1C81C}" dt="2025-10-17T07:29:42.037" v="132" actId="14100"/>
          <ac:picMkLst>
            <pc:docMk/>
            <pc:sldMk cId="4135731788" sldId="258"/>
            <ac:picMk id="31" creationId="{8A9AB06F-2042-BBA3-AFBB-43D62B14798A}"/>
          </ac:picMkLst>
        </pc:picChg>
        <pc:picChg chg="add mod">
          <ac:chgData name="Lisa Olofsdotter Fast" userId="c0011a07-1cc7-4765-8912-afdd269f9faa" providerId="ADAL" clId="{63EEE196-5066-4133-BD93-EA5CDCE1C81C}" dt="2025-10-17T07:24:23.339" v="91" actId="1076"/>
          <ac:picMkLst>
            <pc:docMk/>
            <pc:sldMk cId="4135731788" sldId="258"/>
            <ac:picMk id="33" creationId="{D4727326-C6CB-BA2F-BD8F-32C2C86B6D21}"/>
          </ac:picMkLst>
        </pc:picChg>
        <pc:picChg chg="add mod">
          <ac:chgData name="Lisa Olofsdotter Fast" userId="c0011a07-1cc7-4765-8912-afdd269f9faa" providerId="ADAL" clId="{63EEE196-5066-4133-BD93-EA5CDCE1C81C}" dt="2025-10-17T07:24:52.124" v="95" actId="1076"/>
          <ac:picMkLst>
            <pc:docMk/>
            <pc:sldMk cId="4135731788" sldId="258"/>
            <ac:picMk id="35" creationId="{59585042-2E05-8C14-1919-3B4CC5C011E0}"/>
          </ac:picMkLst>
        </pc:picChg>
        <pc:picChg chg="add mod">
          <ac:chgData name="Lisa Olofsdotter Fast" userId="c0011a07-1cc7-4765-8912-afdd269f9faa" providerId="ADAL" clId="{63EEE196-5066-4133-BD93-EA5CDCE1C81C}" dt="2025-10-17T07:26:54.909" v="111" actId="1076"/>
          <ac:picMkLst>
            <pc:docMk/>
            <pc:sldMk cId="4135731788" sldId="258"/>
            <ac:picMk id="37" creationId="{24C2CD32-FC0F-17E9-19EE-97A73A66606F}"/>
          </ac:picMkLst>
        </pc:picChg>
        <pc:picChg chg="add mod">
          <ac:chgData name="Lisa Olofsdotter Fast" userId="c0011a07-1cc7-4765-8912-afdd269f9faa" providerId="ADAL" clId="{63EEE196-5066-4133-BD93-EA5CDCE1C81C}" dt="2025-10-17T07:27:20.184" v="116" actId="931"/>
          <ac:picMkLst>
            <pc:docMk/>
            <pc:sldMk cId="4135731788" sldId="258"/>
            <ac:picMk id="39" creationId="{64B4C592-AB82-C061-6E36-1830DF4CDB7E}"/>
          </ac:picMkLst>
        </pc:picChg>
        <pc:picChg chg="add del mod">
          <ac:chgData name="Lisa Olofsdotter Fast" userId="c0011a07-1cc7-4765-8912-afdd269f9faa" providerId="ADAL" clId="{63EEE196-5066-4133-BD93-EA5CDCE1C81C}" dt="2025-10-17T07:27:36.031" v="119" actId="478"/>
          <ac:picMkLst>
            <pc:docMk/>
            <pc:sldMk cId="4135731788" sldId="258"/>
            <ac:picMk id="41" creationId="{5ED256BB-DEBC-0BE4-9E8F-037DF584362F}"/>
          </ac:picMkLst>
        </pc:picChg>
        <pc:picChg chg="add mod">
          <ac:chgData name="Lisa Olofsdotter Fast" userId="c0011a07-1cc7-4765-8912-afdd269f9faa" providerId="ADAL" clId="{63EEE196-5066-4133-BD93-EA5CDCE1C81C}" dt="2025-10-17T07:36:21.785" v="141" actId="1037"/>
          <ac:picMkLst>
            <pc:docMk/>
            <pc:sldMk cId="4135731788" sldId="258"/>
            <ac:picMk id="43" creationId="{FB862EBD-C37F-7BF5-DA9D-03077E3EC453}"/>
          </ac:picMkLst>
        </pc:picChg>
        <pc:picChg chg="add mod">
          <ac:chgData name="Lisa Olofsdotter Fast" userId="c0011a07-1cc7-4765-8912-afdd269f9faa" providerId="ADAL" clId="{63EEE196-5066-4133-BD93-EA5CDCE1C81C}" dt="2025-10-17T07:29:25.422" v="131" actId="1076"/>
          <ac:picMkLst>
            <pc:docMk/>
            <pc:sldMk cId="4135731788" sldId="258"/>
            <ac:picMk id="45" creationId="{D64D49C5-B936-70BE-0C2C-752936F0445E}"/>
          </ac:picMkLst>
        </pc:picChg>
        <pc:picChg chg="add mod">
          <ac:chgData name="Lisa Olofsdotter Fast" userId="c0011a07-1cc7-4765-8912-afdd269f9faa" providerId="ADAL" clId="{63EEE196-5066-4133-BD93-EA5CDCE1C81C}" dt="2025-10-17T07:44:26.505" v="145" actId="1076"/>
          <ac:picMkLst>
            <pc:docMk/>
            <pc:sldMk cId="4135731788" sldId="258"/>
            <ac:picMk id="47" creationId="{5F5AD3F7-4AD2-DD0C-9535-270598A0DF71}"/>
          </ac:picMkLst>
        </pc:picChg>
        <pc:picChg chg="del">
          <ac:chgData name="Lisa Olofsdotter Fast" userId="c0011a07-1cc7-4765-8912-afdd269f9faa" providerId="ADAL" clId="{63EEE196-5066-4133-BD93-EA5CDCE1C81C}" dt="2025-10-17T07:18:07.123" v="47" actId="478"/>
          <ac:picMkLst>
            <pc:docMk/>
            <pc:sldMk cId="4135731788" sldId="258"/>
            <ac:picMk id="80" creationId="{B1C5939C-EC24-C2B0-3581-38D3EF0E5BE6}"/>
          </ac:picMkLst>
        </pc:picChg>
        <pc:picChg chg="del">
          <ac:chgData name="Lisa Olofsdotter Fast" userId="c0011a07-1cc7-4765-8912-afdd269f9faa" providerId="ADAL" clId="{63EEE196-5066-4133-BD93-EA5CDCE1C81C}" dt="2025-10-17T07:29:15.446" v="127" actId="478"/>
          <ac:picMkLst>
            <pc:docMk/>
            <pc:sldMk cId="4135731788" sldId="258"/>
            <ac:picMk id="81" creationId="{2D378CA7-C6C9-71F9-7D6C-DC1FCB1C6811}"/>
          </ac:picMkLst>
        </pc:picChg>
        <pc:picChg chg="del">
          <ac:chgData name="Lisa Olofsdotter Fast" userId="c0011a07-1cc7-4765-8912-afdd269f9faa" providerId="ADAL" clId="{63EEE196-5066-4133-BD93-EA5CDCE1C81C}" dt="2025-10-17T07:14:06.209" v="10" actId="478"/>
          <ac:picMkLst>
            <pc:docMk/>
            <pc:sldMk cId="4135731788" sldId="258"/>
            <ac:picMk id="82" creationId="{D9234F65-E236-2C25-243D-2F83A850037C}"/>
          </ac:picMkLst>
        </pc:picChg>
        <pc:picChg chg="add del">
          <ac:chgData name="Lisa Olofsdotter Fast" userId="c0011a07-1cc7-4765-8912-afdd269f9faa" providerId="ADAL" clId="{63EEE196-5066-4133-BD93-EA5CDCE1C81C}" dt="2025-10-17T07:17:08.809" v="38" actId="478"/>
          <ac:picMkLst>
            <pc:docMk/>
            <pc:sldMk cId="4135731788" sldId="258"/>
            <ac:picMk id="84" creationId="{F09E086C-17BB-BCC7-6E19-37248CB16E6B}"/>
          </ac:picMkLst>
        </pc:picChg>
        <pc:picChg chg="del">
          <ac:chgData name="Lisa Olofsdotter Fast" userId="c0011a07-1cc7-4765-8912-afdd269f9faa" providerId="ADAL" clId="{63EEE196-5066-4133-BD93-EA5CDCE1C81C}" dt="2025-10-17T07:24:09.421" v="89" actId="478"/>
          <ac:picMkLst>
            <pc:docMk/>
            <pc:sldMk cId="4135731788" sldId="258"/>
            <ac:picMk id="85" creationId="{4A86F75F-CE8A-2DE6-272E-C133F248B35F}"/>
          </ac:picMkLst>
        </pc:picChg>
        <pc:picChg chg="del">
          <ac:chgData name="Lisa Olofsdotter Fast" userId="c0011a07-1cc7-4765-8912-afdd269f9faa" providerId="ADAL" clId="{63EEE196-5066-4133-BD93-EA5CDCE1C81C}" dt="2025-10-17T07:26:04.720" v="102" actId="478"/>
          <ac:picMkLst>
            <pc:docMk/>
            <pc:sldMk cId="4135731788" sldId="258"/>
            <ac:picMk id="86" creationId="{7E040C2F-7005-4852-6C27-EBADE8CEA428}"/>
          </ac:picMkLst>
        </pc:picChg>
        <pc:picChg chg="del">
          <ac:chgData name="Lisa Olofsdotter Fast" userId="c0011a07-1cc7-4765-8912-afdd269f9faa" providerId="ADAL" clId="{63EEE196-5066-4133-BD93-EA5CDCE1C81C}" dt="2025-10-17T07:19:11.665" v="57" actId="478"/>
          <ac:picMkLst>
            <pc:docMk/>
            <pc:sldMk cId="4135731788" sldId="258"/>
            <ac:picMk id="87" creationId="{E1AB19AA-1901-8CCE-585B-CC391160D4A2}"/>
          </ac:picMkLst>
        </pc:picChg>
        <pc:picChg chg="del">
          <ac:chgData name="Lisa Olofsdotter Fast" userId="c0011a07-1cc7-4765-8912-afdd269f9faa" providerId="ADAL" clId="{63EEE196-5066-4133-BD93-EA5CDCE1C81C}" dt="2025-10-17T07:19:49.215" v="62" actId="478"/>
          <ac:picMkLst>
            <pc:docMk/>
            <pc:sldMk cId="4135731788" sldId="258"/>
            <ac:picMk id="89" creationId="{AD5EF9C0-B64D-DBF7-CD52-972EFEB2DEDC}"/>
          </ac:picMkLst>
        </pc:picChg>
        <pc:picChg chg="mod">
          <ac:chgData name="Lisa Olofsdotter Fast" userId="c0011a07-1cc7-4765-8912-afdd269f9faa" providerId="ADAL" clId="{63EEE196-5066-4133-BD93-EA5CDCE1C81C}" dt="2025-10-17T07:26:24.572" v="106" actId="1076"/>
          <ac:picMkLst>
            <pc:docMk/>
            <pc:sldMk cId="4135731788" sldId="258"/>
            <ac:picMk id="90" creationId="{63B53428-C6E2-E9F2-E506-5A8B7FA0C6A3}"/>
          </ac:picMkLst>
        </pc:picChg>
        <pc:picChg chg="del mod">
          <ac:chgData name="Lisa Olofsdotter Fast" userId="c0011a07-1cc7-4765-8912-afdd269f9faa" providerId="ADAL" clId="{63EEE196-5066-4133-BD93-EA5CDCE1C81C}" dt="2025-10-17T07:44:17.274" v="144" actId="478"/>
          <ac:picMkLst>
            <pc:docMk/>
            <pc:sldMk cId="4135731788" sldId="258"/>
            <ac:picMk id="92" creationId="{8664061D-EC58-A16B-DE67-603A0453893C}"/>
          </ac:picMkLst>
        </pc:picChg>
        <pc:picChg chg="del">
          <ac:chgData name="Lisa Olofsdotter Fast" userId="c0011a07-1cc7-4765-8912-afdd269f9faa" providerId="ADAL" clId="{63EEE196-5066-4133-BD93-EA5CDCE1C81C}" dt="2025-10-17T07:24:45.419" v="94" actId="478"/>
          <ac:picMkLst>
            <pc:docMk/>
            <pc:sldMk cId="4135731788" sldId="258"/>
            <ac:picMk id="93" creationId="{FD7A82AE-AA18-A42F-528A-06DA7EEC16A3}"/>
          </ac:picMkLst>
        </pc:picChg>
        <pc:picChg chg="del">
          <ac:chgData name="Lisa Olofsdotter Fast" userId="c0011a07-1cc7-4765-8912-afdd269f9faa" providerId="ADAL" clId="{63EEE196-5066-4133-BD93-EA5CDCE1C81C}" dt="2025-10-17T07:12:32.990" v="2" actId="478"/>
          <ac:picMkLst>
            <pc:docMk/>
            <pc:sldMk cId="4135731788" sldId="258"/>
            <ac:picMk id="95" creationId="{14D57F06-094D-F868-2101-27133E68D823}"/>
          </ac:picMkLst>
        </pc:picChg>
        <pc:picChg chg="del">
          <ac:chgData name="Lisa Olofsdotter Fast" userId="c0011a07-1cc7-4765-8912-afdd269f9faa" providerId="ADAL" clId="{63EEE196-5066-4133-BD93-EA5CDCE1C81C}" dt="2025-10-17T07:22:18.129" v="73" actId="478"/>
          <ac:picMkLst>
            <pc:docMk/>
            <pc:sldMk cId="4135731788" sldId="258"/>
            <ac:picMk id="96" creationId="{BDE5FAAF-0987-804C-6B82-E61E2A2F09EA}"/>
          </ac:picMkLst>
        </pc:picChg>
        <pc:picChg chg="del">
          <ac:chgData name="Lisa Olofsdotter Fast" userId="c0011a07-1cc7-4765-8912-afdd269f9faa" providerId="ADAL" clId="{63EEE196-5066-4133-BD93-EA5CDCE1C81C}" dt="2025-10-17T07:21:46.194" v="67" actId="478"/>
          <ac:picMkLst>
            <pc:docMk/>
            <pc:sldMk cId="4135731788" sldId="258"/>
            <ac:picMk id="97" creationId="{44A85302-2AF8-D77A-E609-7D5A7E2FF838}"/>
          </ac:picMkLst>
        </pc:picChg>
        <pc:picChg chg="del">
          <ac:chgData name="Lisa Olofsdotter Fast" userId="c0011a07-1cc7-4765-8912-afdd269f9faa" providerId="ADAL" clId="{63EEE196-5066-4133-BD93-EA5CDCE1C81C}" dt="2025-10-17T07:15:33.264" v="18" actId="478"/>
          <ac:picMkLst>
            <pc:docMk/>
            <pc:sldMk cId="4135731788" sldId="258"/>
            <ac:picMk id="98" creationId="{38B982D8-893B-5304-A28E-4541320B0030}"/>
          </ac:picMkLst>
        </pc:picChg>
        <pc:picChg chg="del">
          <ac:chgData name="Lisa Olofsdotter Fast" userId="c0011a07-1cc7-4765-8912-afdd269f9faa" providerId="ADAL" clId="{63EEE196-5066-4133-BD93-EA5CDCE1C81C}" dt="2025-10-17T07:22:53.208" v="77" actId="478"/>
          <ac:picMkLst>
            <pc:docMk/>
            <pc:sldMk cId="4135731788" sldId="258"/>
            <ac:picMk id="99" creationId="{3F5B67AD-819D-8E5F-05F5-7FB12009C33A}"/>
          </ac:picMkLst>
        </pc:picChg>
        <pc:picChg chg="del">
          <ac:chgData name="Lisa Olofsdotter Fast" userId="c0011a07-1cc7-4765-8912-afdd269f9faa" providerId="ADAL" clId="{63EEE196-5066-4133-BD93-EA5CDCE1C81C}" dt="2025-10-17T07:27:56.003" v="122" actId="478"/>
          <ac:picMkLst>
            <pc:docMk/>
            <pc:sldMk cId="4135731788" sldId="258"/>
            <ac:picMk id="100" creationId="{F34E03CB-10E9-ADCE-4B5F-1394B6980776}"/>
          </ac:picMkLst>
        </pc:picChg>
        <pc:picChg chg="del">
          <ac:chgData name="Lisa Olofsdotter Fast" userId="c0011a07-1cc7-4765-8912-afdd269f9faa" providerId="ADAL" clId="{63EEE196-5066-4133-BD93-EA5CDCE1C81C}" dt="2025-10-17T07:17:37.857" v="44" actId="478"/>
          <ac:picMkLst>
            <pc:docMk/>
            <pc:sldMk cId="4135731788" sldId="258"/>
            <ac:picMk id="101" creationId="{6DD2CE85-C473-5152-810E-DCE5516EE47B}"/>
          </ac:picMkLst>
        </pc:picChg>
        <pc:picChg chg="del">
          <ac:chgData name="Lisa Olofsdotter Fast" userId="c0011a07-1cc7-4765-8912-afdd269f9faa" providerId="ADAL" clId="{63EEE196-5066-4133-BD93-EA5CDCE1C81C}" dt="2025-10-17T07:16:18.964" v="24" actId="478"/>
          <ac:picMkLst>
            <pc:docMk/>
            <pc:sldMk cId="4135731788" sldId="258"/>
            <ac:picMk id="102" creationId="{01CF3464-9B4D-1ED4-4F5C-E968E2B9B484}"/>
          </ac:picMkLst>
        </pc:picChg>
        <pc:picChg chg="del">
          <ac:chgData name="Lisa Olofsdotter Fast" userId="c0011a07-1cc7-4765-8912-afdd269f9faa" providerId="ADAL" clId="{63EEE196-5066-4133-BD93-EA5CDCE1C81C}" dt="2025-10-17T07:23:40.300" v="85" actId="478"/>
          <ac:picMkLst>
            <pc:docMk/>
            <pc:sldMk cId="4135731788" sldId="258"/>
            <ac:picMk id="103" creationId="{CC07D5C5-43F6-D3D2-656A-7AA3F8333D57}"/>
          </ac:picMkLst>
        </pc:picChg>
        <pc:picChg chg="mod">
          <ac:chgData name="Lisa Olofsdotter Fast" userId="c0011a07-1cc7-4765-8912-afdd269f9faa" providerId="ADAL" clId="{63EEE196-5066-4133-BD93-EA5CDCE1C81C}" dt="2025-10-17T07:26:36.580" v="108" actId="1076"/>
          <ac:picMkLst>
            <pc:docMk/>
            <pc:sldMk cId="4135731788" sldId="258"/>
            <ac:picMk id="104" creationId="{7687E284-3681-BF86-088A-4FF28DE8EE94}"/>
          </ac:picMkLst>
        </pc:picChg>
        <pc:picChg chg="mod">
          <ac:chgData name="Lisa Olofsdotter Fast" userId="c0011a07-1cc7-4765-8912-afdd269f9faa" providerId="ADAL" clId="{63EEE196-5066-4133-BD93-EA5CDCE1C81C}" dt="2025-10-17T07:29:50.654" v="138" actId="1037"/>
          <ac:picMkLst>
            <pc:docMk/>
            <pc:sldMk cId="4135731788" sldId="258"/>
            <ac:picMk id="106" creationId="{7D86ACF8-9D03-B25B-C03D-F9161E3ECE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7F2B-0E1D-1B47-BAEA-1DD9D4A4B467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AF53-CB91-4B4C-A940-F5E024FE89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1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1AF53-CB91-4B4C-A940-F5E024FE89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25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1AF53-CB91-4B4C-A940-F5E024FE89A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76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3EAE87-BB93-D30C-B8E9-084865D9A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3F2C20-2657-1235-2950-2437A74E1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FD224B-31BB-4037-A27C-AF7B446F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69C405-4A01-D3AD-156E-F29A42E3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B0DC33-356D-FBD3-8BDD-9CC79611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9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BEDCA-C8C4-3C16-513E-F1D4AE02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BE23CF-D23E-C12D-5A51-7DFC9F08D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F64F96-8B6A-BF82-CBA8-453F4C46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B92968-1959-2557-00B1-317B7A62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6505C7-3A75-77AE-64C1-4EB1AB3C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4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8F8EF2-C7C9-25F1-5C1A-BE927C0F9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2BD428-C838-F08F-4508-A5A226E11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9C9A34-CB0C-DE91-799D-9F54BD9C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F269E2-CF77-BE59-2DAF-DCB70EA0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3AEDA6-F782-A5C5-5851-375D78CB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11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1ABFF-BFCA-4982-40AD-532F68AA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9E8163-B9CE-DAFE-0183-DF2ED1D6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5933F2-A54B-3EEB-6933-12C13535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9480DD-F39C-53F2-E477-19C1670F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01CEC0-3E62-3ED2-A689-3864BEFA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3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12B24-C3D2-326B-FB59-CBD724D1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5D16C4-A196-FAAD-67CA-CC7C2008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B50293-5D00-AAF4-14E4-2D557502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7D2C0E-2ACB-3858-78E9-CCD696FC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A78CD5-5C9E-8566-E03F-0C4FD94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89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A87B8-980C-0D57-DC0A-1373C8D5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79FC0C-8A88-C682-F3AB-5EE918F88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5A1098-E590-1C2F-DD14-41F20D5D9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B99D85-D76D-D1F0-BBFA-44ED8C80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EC4A2F-1738-7378-0590-BD824010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448ECB-4C28-A918-7497-980095C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486EA-69A9-FDAA-FD1A-1DB9CB09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7D5E7D-A658-A758-904F-061F04BC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85B804-631E-D01E-0F6B-7CE95C74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DF9E27A-1316-B317-B38D-2FE465E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C7AA1A-4C23-4EA9-9C67-3568441D9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CB0B5EB-21AD-F0B0-C3C4-1FDAEB39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051F3F-55DE-ED7E-28D7-D819CC21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F6CA87-B55A-7958-BE3A-A1769A3A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9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931ED7-72AE-795E-6D14-46E7E42B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648E04-CDC8-7A57-61B5-D96A3281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0E9D31-F24A-C1CB-1880-ABB12973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9178C7-8ECB-ECCC-A3DD-4CF2A5C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3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F581EB-88F7-7410-76D4-C16B1838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54FC9B4-357F-E9A6-D5C1-525F90EB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A77A49-D092-56B6-A79D-86B5D038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80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FD470-A540-9308-1B60-779C063E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FAFECB-A62E-606D-E577-8243ACF0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CB65FF-2A1C-F458-06BA-F10CCCDBB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B37A00-9AE1-07B9-A967-19931824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840FC7-BDD8-6CF1-EA33-89A267A6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ED7BD8-3FC0-C0E3-BF34-3B73EF18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10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F6F049-64EF-F6BA-C85A-1F6B3D14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664FE5-346A-A149-D2C4-99E9CCB9F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F8BFB-E4A1-451C-0F57-58A31BFEE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C53C36-61C7-DDAC-6C79-EC75FF21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93CE2-FF1C-3E01-D0E5-EAC60245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F4011C-5C57-E2BA-712E-0D44C6F1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8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917766D-0BE8-6CD4-9A2D-67C72A52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F10847-BAE1-03FF-3B20-B36D6571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D183C2-AE02-1896-E281-1615C3BDF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28BCB-A5EF-0442-9C2B-22FEBE584CB6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D07B0E-432C-88F7-FBE1-2E210F65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F386E2-114D-4725-A757-629A06263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8A148-CF46-B94F-9845-CE43F5A663B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19DBD9-A599-9A40-6F38-4BB96D9CAA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ps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jp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3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g"/><Relationship Id="rId32" Type="http://schemas.openxmlformats.org/officeDocument/2006/relationships/image" Target="../media/image34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jp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31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4.jpg"/><Relationship Id="rId27" Type="http://schemas.openxmlformats.org/officeDocument/2006/relationships/image" Target="../media/image29.jpg"/><Relationship Id="rId30" Type="http://schemas.openxmlformats.org/officeDocument/2006/relationships/image" Target="../media/image32.jp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FDBD539-1C49-EB88-FA1A-BAB6D3A5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5CC593B-BBA6-D22D-94A5-BB07F67AD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7BEB787-2881-6C12-6E97-BC304656D1D8}"/>
              </a:ext>
            </a:extLst>
          </p:cNvPr>
          <p:cNvSpPr/>
          <p:nvPr/>
        </p:nvSpPr>
        <p:spPr>
          <a:xfrm rot="8100000">
            <a:off x="-1672149" y="572478"/>
            <a:ext cx="6163733" cy="753883"/>
          </a:xfrm>
          <a:prstGeom prst="rect">
            <a:avLst/>
          </a:prstGeom>
          <a:solidFill>
            <a:srgbClr val="FCC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E8702E-A10D-C271-4299-3A0F73262BC6}"/>
              </a:ext>
            </a:extLst>
          </p:cNvPr>
          <p:cNvSpPr txBox="1"/>
          <p:nvPr/>
        </p:nvSpPr>
        <p:spPr>
          <a:xfrm rot="18934057">
            <a:off x="-145627" y="945991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Sveriges största mässa </a:t>
            </a:r>
            <a:b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inom markförlagd VA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733543-FE0D-F90C-42C1-73D4B7812288}"/>
              </a:ext>
            </a:extLst>
          </p:cNvPr>
          <p:cNvSpPr/>
          <p:nvPr/>
        </p:nvSpPr>
        <p:spPr>
          <a:xfrm>
            <a:off x="1352973" y="3977591"/>
            <a:ext cx="1755987" cy="175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1B57845-5382-EF63-4389-28BD99E8B0E1}"/>
              </a:ext>
            </a:extLst>
          </p:cNvPr>
          <p:cNvSpPr/>
          <p:nvPr/>
        </p:nvSpPr>
        <p:spPr>
          <a:xfrm>
            <a:off x="3232728" y="3977591"/>
            <a:ext cx="1755987" cy="175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D26DA30-29BC-466A-DAE5-0DAD7A915605}"/>
              </a:ext>
            </a:extLst>
          </p:cNvPr>
          <p:cNvSpPr/>
          <p:nvPr/>
        </p:nvSpPr>
        <p:spPr>
          <a:xfrm>
            <a:off x="5106892" y="3977591"/>
            <a:ext cx="1755987" cy="175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013383-849E-B0FD-9A12-C3CF6CCAA167}"/>
              </a:ext>
            </a:extLst>
          </p:cNvPr>
          <p:cNvSpPr/>
          <p:nvPr/>
        </p:nvSpPr>
        <p:spPr>
          <a:xfrm>
            <a:off x="6971451" y="3977591"/>
            <a:ext cx="1755987" cy="175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A664B97-5025-2D65-EB73-F9E6BA321D8E}"/>
              </a:ext>
            </a:extLst>
          </p:cNvPr>
          <p:cNvSpPr/>
          <p:nvPr/>
        </p:nvSpPr>
        <p:spPr>
          <a:xfrm>
            <a:off x="8844278" y="3977591"/>
            <a:ext cx="1755987" cy="1755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534D3AD4-878E-AAC0-C49D-3BE2836ACE04}"/>
              </a:ext>
            </a:extLst>
          </p:cNvPr>
          <p:cNvSpPr/>
          <p:nvPr/>
        </p:nvSpPr>
        <p:spPr>
          <a:xfrm>
            <a:off x="9462347" y="860213"/>
            <a:ext cx="1483360" cy="1483360"/>
          </a:xfrm>
          <a:prstGeom prst="ellipse">
            <a:avLst/>
          </a:prstGeom>
          <a:solidFill>
            <a:srgbClr val="FCCE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600" dirty="0">
              <a:latin typeface="BreuerHeadline" panose="02000506060000020004" pitchFamily="2" charset="0"/>
            </a:endParaRP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01A8664-0A35-CE49-1061-3287D70AB19D}"/>
              </a:ext>
            </a:extLst>
          </p:cNvPr>
          <p:cNvGrpSpPr/>
          <p:nvPr/>
        </p:nvGrpSpPr>
        <p:grpSpPr>
          <a:xfrm>
            <a:off x="1798296" y="3773435"/>
            <a:ext cx="865343" cy="459474"/>
            <a:chOff x="1815180" y="3773435"/>
            <a:chExt cx="865343" cy="459474"/>
          </a:xfrm>
        </p:grpSpPr>
        <p:sp>
          <p:nvSpPr>
            <p:cNvPr id="33" name="Rektangel med rundade hörn 32">
              <a:extLst>
                <a:ext uri="{FF2B5EF4-FFF2-40B4-BE49-F238E27FC236}">
                  <a16:creationId xmlns:a16="http://schemas.microsoft.com/office/drawing/2014/main" id="{1B931FD5-2F51-1D47-1539-4D630374D87A}"/>
                </a:ext>
              </a:extLst>
            </p:cNvPr>
            <p:cNvSpPr/>
            <p:nvPr/>
          </p:nvSpPr>
          <p:spPr>
            <a:xfrm>
              <a:off x="1815180" y="3773435"/>
              <a:ext cx="865343" cy="459474"/>
            </a:xfrm>
            <a:prstGeom prst="round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BA617B89-CCD6-E3B3-8DDC-1892D89FF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873" y="3857321"/>
              <a:ext cx="649376" cy="285256"/>
            </a:xfrm>
            <a:prstGeom prst="rect">
              <a:avLst/>
            </a:prstGeom>
          </p:spPr>
        </p:pic>
      </p:grpSp>
      <p:pic>
        <p:nvPicPr>
          <p:cNvPr id="35" name="Bildobjekt 34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D678E7F-4302-AAF9-1C7C-93543DA27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555" y="943570"/>
            <a:ext cx="1796126" cy="2449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D891558-F9AF-9E1A-D88E-8B60C4070426}"/>
              </a:ext>
            </a:extLst>
          </p:cNvPr>
          <p:cNvSpPr txBox="1"/>
          <p:nvPr/>
        </p:nvSpPr>
        <p:spPr>
          <a:xfrm>
            <a:off x="1327312" y="4481780"/>
            <a:ext cx="18073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21-23 OKT</a:t>
            </a:r>
          </a:p>
          <a:p>
            <a:pPr algn="ctr">
              <a:lnSpc>
                <a:spcPts val="3400"/>
              </a:lnSpc>
            </a:pPr>
            <a:r>
              <a:rPr lang="sv-SE" sz="2500" b="1" dirty="0">
                <a:solidFill>
                  <a:srgbClr val="348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Göteborg</a:t>
            </a:r>
          </a:p>
          <a:p>
            <a:pPr algn="ctr">
              <a:lnSpc>
                <a:spcPts val="1400"/>
              </a:lnSpc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Svenska Mässan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93F251B-816D-7068-F193-51DFE8063468}"/>
              </a:ext>
            </a:extLst>
          </p:cNvPr>
          <p:cNvSpPr txBox="1"/>
          <p:nvPr/>
        </p:nvSpPr>
        <p:spPr>
          <a:xfrm>
            <a:off x="3207067" y="4481780"/>
            <a:ext cx="18073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27 JAN</a:t>
            </a:r>
          </a:p>
          <a:p>
            <a:pPr algn="ctr">
              <a:lnSpc>
                <a:spcPts val="3400"/>
              </a:lnSpc>
            </a:pPr>
            <a:r>
              <a:rPr lang="sv-SE" sz="2500" b="1" dirty="0">
                <a:solidFill>
                  <a:srgbClr val="348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Malmö</a:t>
            </a:r>
          </a:p>
          <a:p>
            <a:pPr algn="ctr">
              <a:lnSpc>
                <a:spcPts val="1400"/>
              </a:lnSpc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Malmömässan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BBA2F6-17D1-CCE5-E29D-044550917A3A}"/>
              </a:ext>
            </a:extLst>
          </p:cNvPr>
          <p:cNvSpPr txBox="1"/>
          <p:nvPr/>
        </p:nvSpPr>
        <p:spPr>
          <a:xfrm>
            <a:off x="5086822" y="4481780"/>
            <a:ext cx="179612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29 JAN</a:t>
            </a:r>
          </a:p>
          <a:p>
            <a:pPr algn="ctr">
              <a:lnSpc>
                <a:spcPts val="3400"/>
              </a:lnSpc>
            </a:pPr>
            <a:r>
              <a:rPr lang="sv-SE" sz="2500" b="1" dirty="0">
                <a:solidFill>
                  <a:srgbClr val="348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Jönköping</a:t>
            </a:r>
          </a:p>
          <a:p>
            <a:pPr algn="ctr">
              <a:lnSpc>
                <a:spcPts val="1400"/>
              </a:lnSpc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Elmia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A53094-EB6C-AB4C-972E-57A5EA6E955B}"/>
              </a:ext>
            </a:extLst>
          </p:cNvPr>
          <p:cNvSpPr txBox="1"/>
          <p:nvPr/>
        </p:nvSpPr>
        <p:spPr>
          <a:xfrm>
            <a:off x="6945790" y="4481780"/>
            <a:ext cx="18073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5 FEB</a:t>
            </a:r>
          </a:p>
          <a:p>
            <a:pPr algn="ctr">
              <a:lnSpc>
                <a:spcPts val="3400"/>
              </a:lnSpc>
            </a:pPr>
            <a:r>
              <a:rPr lang="sv-SE" sz="2600" b="1" dirty="0">
                <a:solidFill>
                  <a:srgbClr val="348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Umeå</a:t>
            </a:r>
          </a:p>
          <a:p>
            <a:pPr algn="ctr">
              <a:lnSpc>
                <a:spcPts val="1400"/>
              </a:lnSpc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Nolia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879A328-8278-B04B-0940-8099537E2667}"/>
              </a:ext>
            </a:extLst>
          </p:cNvPr>
          <p:cNvSpPr txBox="1"/>
          <p:nvPr/>
        </p:nvSpPr>
        <p:spPr>
          <a:xfrm>
            <a:off x="8801658" y="4481780"/>
            <a:ext cx="184122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 Black" panose="020B0A04020102020204" pitchFamily="34" charset="0"/>
                <a:cs typeface="Arial" panose="020B0604020202020204" pitchFamily="34" charset="0"/>
              </a:rPr>
              <a:t>10 FEB</a:t>
            </a:r>
          </a:p>
          <a:p>
            <a:pPr algn="ctr">
              <a:lnSpc>
                <a:spcPts val="3400"/>
              </a:lnSpc>
            </a:pPr>
            <a:r>
              <a:rPr lang="sv-SE" sz="2500" b="1" dirty="0">
                <a:solidFill>
                  <a:srgbClr val="348E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  <a:p>
            <a:pPr algn="ctr">
              <a:lnSpc>
                <a:spcPts val="1400"/>
              </a:lnSpc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Kistamässan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CA89201-C3B1-B549-CAB1-149AB752381F}"/>
              </a:ext>
            </a:extLst>
          </p:cNvPr>
          <p:cNvSpPr txBox="1"/>
          <p:nvPr/>
        </p:nvSpPr>
        <p:spPr>
          <a:xfrm>
            <a:off x="5192345" y="6180163"/>
            <a:ext cx="1807309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vatour.se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26BF61D-32A6-CA05-8082-76697953CAC5}"/>
              </a:ext>
            </a:extLst>
          </p:cNvPr>
          <p:cNvSpPr txBox="1"/>
          <p:nvPr/>
        </p:nvSpPr>
        <p:spPr>
          <a:xfrm>
            <a:off x="9305963" y="1242711"/>
            <a:ext cx="1796127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  <a:t>Öppet</a:t>
            </a:r>
            <a:b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  <a:t>08.30-15.30</a:t>
            </a:r>
            <a:b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  <a:t>på samtliga</a:t>
            </a:r>
            <a:b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300" b="1" dirty="0">
                <a:latin typeface="Arial" panose="020B0604020202020204" pitchFamily="34" charset="0"/>
                <a:cs typeface="Arial" panose="020B0604020202020204" pitchFamily="34" charset="0"/>
              </a:rPr>
              <a:t>orter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98CB07F7-5F9F-CD4D-C225-BDCBAE6E90F3}"/>
              </a:ext>
            </a:extLst>
          </p:cNvPr>
          <p:cNvGrpSpPr/>
          <p:nvPr/>
        </p:nvGrpSpPr>
        <p:grpSpPr>
          <a:xfrm>
            <a:off x="1822717" y="2379028"/>
            <a:ext cx="9028191" cy="3154390"/>
            <a:chOff x="2226225" y="2424398"/>
            <a:chExt cx="9028191" cy="3154390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E6BFD9D-FEF2-2BC6-7D50-0FB7F60B194D}"/>
                </a:ext>
              </a:extLst>
            </p:cNvPr>
            <p:cNvSpPr txBox="1"/>
            <p:nvPr/>
          </p:nvSpPr>
          <p:spPr>
            <a:xfrm>
              <a:off x="2226225" y="2424398"/>
              <a:ext cx="9028191" cy="315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Sveriges största mässa inom markförlagd VA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Drygt 30 ledande VA-företag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Senaste produkterna och teknikerna inom VA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Pumpar, rörsystem, gatugods, brunnar, ventiler, kopplingar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Största och främsta produktleverantörerna till Sveriges viktigaste infrastruktur, </a:t>
              </a:r>
              <a:r>
                <a:rPr lang="sv-SE" sz="15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VA-nätet</a:t>
              </a:r>
              <a:endParaRPr lang="sv-S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Kläm och känn på de stora VA-produkterna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Knyt betydelsefulla kontakter i branschen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Mässbesöket är kostnadsfritt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 Tour Sweden bjuder på både frukost och lunch</a:t>
              </a:r>
            </a:p>
            <a:p>
              <a:pPr marL="285750" indent="-285750">
                <a:lnSpc>
                  <a:spcPts val="2400"/>
                </a:lnSpc>
                <a:buFont typeface="Arial" panose="020B0604020202020204" pitchFamily="34" charset="0"/>
                <a:buChar char="•"/>
              </a:pPr>
              <a:r>
                <a:rPr lang="sv-SE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Intressanta och lärorika seminarier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3F05F39-757E-E293-F4DB-728CFA6D103A}"/>
                </a:ext>
              </a:extLst>
            </p:cNvPr>
            <p:cNvSpPr txBox="1"/>
            <p:nvPr/>
          </p:nvSpPr>
          <p:spPr>
            <a:xfrm>
              <a:off x="6567241" y="2485813"/>
              <a:ext cx="300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dirty="0">
                <a:solidFill>
                  <a:schemeClr val="bg1"/>
                </a:solidFill>
                <a:latin typeface="Adobe Garamond Pro" panose="02020502060506020403" pitchFamily="18" charset="0"/>
              </a:endParaRP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CF4C27FB-BF5C-7C02-BB90-F27C768DFC69}"/>
              </a:ext>
            </a:extLst>
          </p:cNvPr>
          <p:cNvSpPr txBox="1"/>
          <p:nvPr/>
        </p:nvSpPr>
        <p:spPr>
          <a:xfrm>
            <a:off x="1770751" y="1876939"/>
            <a:ext cx="6071574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sv-S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VA Tour Sweden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6026A48-DE67-AE22-EEAA-2D5E1059B86A}"/>
              </a:ext>
            </a:extLst>
          </p:cNvPr>
          <p:cNvSpPr txBox="1"/>
          <p:nvPr/>
        </p:nvSpPr>
        <p:spPr>
          <a:xfrm>
            <a:off x="5192345" y="6180163"/>
            <a:ext cx="1807309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vatour.se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8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ktangel 78">
            <a:extLst>
              <a:ext uri="{FF2B5EF4-FFF2-40B4-BE49-F238E27FC236}">
                <a16:creationId xmlns:a16="http://schemas.microsoft.com/office/drawing/2014/main" id="{A76E98F6-5DFD-5B91-9E52-BF9852FD9929}"/>
              </a:ext>
            </a:extLst>
          </p:cNvPr>
          <p:cNvSpPr/>
          <p:nvPr/>
        </p:nvSpPr>
        <p:spPr>
          <a:xfrm>
            <a:off x="1358348" y="1842052"/>
            <a:ext cx="9343438" cy="3783496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11D95FAC-E90C-99B9-A81A-FD83A0C0BF47}"/>
              </a:ext>
            </a:extLst>
          </p:cNvPr>
          <p:cNvGrpSpPr/>
          <p:nvPr/>
        </p:nvGrpSpPr>
        <p:grpSpPr>
          <a:xfrm>
            <a:off x="1817462" y="2340841"/>
            <a:ext cx="8406568" cy="2899256"/>
            <a:chOff x="1825057" y="2319246"/>
            <a:chExt cx="8406568" cy="2899256"/>
          </a:xfrm>
        </p:grpSpPr>
        <p:pic>
          <p:nvPicPr>
            <p:cNvPr id="83" name="Bildobjekt 82" descr="En bild som visar Grafik, Teckensnitt, grafisk design, symbol&#10;&#10;Automatiskt genererad beskrivning">
              <a:extLst>
                <a:ext uri="{FF2B5EF4-FFF2-40B4-BE49-F238E27FC236}">
                  <a16:creationId xmlns:a16="http://schemas.microsoft.com/office/drawing/2014/main" id="{BB6EB9F6-6D7F-1752-F685-159F8BCAD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729" y="3568232"/>
              <a:ext cx="857182" cy="282142"/>
            </a:xfrm>
            <a:prstGeom prst="rect">
              <a:avLst/>
            </a:prstGeom>
          </p:spPr>
        </p:pic>
        <p:pic>
          <p:nvPicPr>
            <p:cNvPr id="88" name="Bildobjekt 87" descr="En bild som visar Teckensnitt, Grafik, logotyp, text&#10;&#10;Automatiskt genererad beskrivning">
              <a:extLst>
                <a:ext uri="{FF2B5EF4-FFF2-40B4-BE49-F238E27FC236}">
                  <a16:creationId xmlns:a16="http://schemas.microsoft.com/office/drawing/2014/main" id="{29D10EEF-C8EF-5C33-BACC-123A7A1A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439" y="2719608"/>
              <a:ext cx="649463" cy="733715"/>
            </a:xfrm>
            <a:prstGeom prst="rect">
              <a:avLst/>
            </a:prstGeom>
          </p:spPr>
        </p:pic>
        <p:pic>
          <p:nvPicPr>
            <p:cNvPr id="90" name="Bildobjekt 89" descr="En bild som visar Teckensnitt, text, logotyp, Grafik&#10;&#10;Automatiskt genererad beskrivning">
              <a:extLst>
                <a:ext uri="{FF2B5EF4-FFF2-40B4-BE49-F238E27FC236}">
                  <a16:creationId xmlns:a16="http://schemas.microsoft.com/office/drawing/2014/main" id="{63B53428-C6E2-E9F2-E506-5A8B7FA0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7360" y="2319632"/>
              <a:ext cx="547221" cy="431818"/>
            </a:xfrm>
            <a:prstGeom prst="rect">
              <a:avLst/>
            </a:prstGeom>
          </p:spPr>
        </p:pic>
        <p:pic>
          <p:nvPicPr>
            <p:cNvPr id="91" name="Bildobjekt 90" descr="En bild som visar Teckensnitt, Grafik, skärmbild, grafisk design&#10;&#10;Automatiskt genererad beskrivning">
              <a:extLst>
                <a:ext uri="{FF2B5EF4-FFF2-40B4-BE49-F238E27FC236}">
                  <a16:creationId xmlns:a16="http://schemas.microsoft.com/office/drawing/2014/main" id="{A387C414-5CB3-7EBA-2286-0B16CAD2A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5057" y="4909719"/>
              <a:ext cx="1170227" cy="257798"/>
            </a:xfrm>
            <a:prstGeom prst="rect">
              <a:avLst/>
            </a:prstGeom>
          </p:spPr>
        </p:pic>
        <p:pic>
          <p:nvPicPr>
            <p:cNvPr id="94" name="Bildobjekt 93" descr="En bild som visar text, Teckensnitt, logotyp, grön&#10;&#10;Automatiskt genererad beskrivning">
              <a:extLst>
                <a:ext uri="{FF2B5EF4-FFF2-40B4-BE49-F238E27FC236}">
                  <a16:creationId xmlns:a16="http://schemas.microsoft.com/office/drawing/2014/main" id="{A70982FA-7389-E060-3B8C-751C70A2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5416" y="4858734"/>
              <a:ext cx="753832" cy="359768"/>
            </a:xfrm>
            <a:prstGeom prst="rect">
              <a:avLst/>
            </a:prstGeom>
          </p:spPr>
        </p:pic>
        <p:pic>
          <p:nvPicPr>
            <p:cNvPr id="104" name="Bildobjekt 103" descr="En bild som visar Grafik, Teckensnitt, grafisk design, cirkel&#10;&#10;AI-genererat innehåll kan vara felaktigt.">
              <a:extLst>
                <a:ext uri="{FF2B5EF4-FFF2-40B4-BE49-F238E27FC236}">
                  <a16:creationId xmlns:a16="http://schemas.microsoft.com/office/drawing/2014/main" id="{7687E284-3681-BF86-088A-4FF28DE8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5316" y="3453323"/>
              <a:ext cx="888800" cy="552209"/>
            </a:xfrm>
            <a:prstGeom prst="rect">
              <a:avLst/>
            </a:prstGeom>
          </p:spPr>
        </p:pic>
        <p:pic>
          <p:nvPicPr>
            <p:cNvPr id="105" name="Bildobjekt 104" descr="En bild som visar Teckensnitt, text, Grafik, logotyp&#10;&#10;AI-genererat innehåll kan vara felaktigt.">
              <a:extLst>
                <a:ext uri="{FF2B5EF4-FFF2-40B4-BE49-F238E27FC236}">
                  <a16:creationId xmlns:a16="http://schemas.microsoft.com/office/drawing/2014/main" id="{5D61EEC7-9DEC-717F-EA39-612EC491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38752" y="2319246"/>
              <a:ext cx="802531" cy="276872"/>
            </a:xfrm>
            <a:prstGeom prst="rect">
              <a:avLst/>
            </a:prstGeom>
          </p:spPr>
        </p:pic>
        <p:pic>
          <p:nvPicPr>
            <p:cNvPr id="106" name="Bildobjekt 105" descr="En bild som visar symbol, Teckensnitt, logotyp, Grafik&#10;&#10;AI-genererat innehåll kan vara felaktigt.">
              <a:extLst>
                <a:ext uri="{FF2B5EF4-FFF2-40B4-BE49-F238E27FC236}">
                  <a16:creationId xmlns:a16="http://schemas.microsoft.com/office/drawing/2014/main" id="{7D86ACF8-9D03-B25B-C03D-F9161E3EC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57696" y="4178740"/>
              <a:ext cx="653309" cy="433950"/>
            </a:xfrm>
            <a:prstGeom prst="rect">
              <a:avLst/>
            </a:prstGeom>
          </p:spPr>
        </p:pic>
        <p:pic>
          <p:nvPicPr>
            <p:cNvPr id="107" name="Bildobjekt 106" descr="En bild som visar Teckensnitt, logotyp, Grafik, vit&#10;&#10;AI-genererat innehåll kan vara felaktigt.">
              <a:extLst>
                <a:ext uri="{FF2B5EF4-FFF2-40B4-BE49-F238E27FC236}">
                  <a16:creationId xmlns:a16="http://schemas.microsoft.com/office/drawing/2014/main" id="{1EE54A94-9261-C085-AD4F-24C005B8B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92199" y="3497467"/>
              <a:ext cx="800269" cy="423672"/>
            </a:xfrm>
            <a:prstGeom prst="rect">
              <a:avLst/>
            </a:prstGeom>
          </p:spPr>
        </p:pic>
        <p:pic>
          <p:nvPicPr>
            <p:cNvPr id="108" name="Bildobjekt 107" descr="En bild som visar Teckensnitt, Grafik, skärmbild, grafisk design&#10;&#10;AI-genererat innehåll kan vara felaktigt.">
              <a:extLst>
                <a:ext uri="{FF2B5EF4-FFF2-40B4-BE49-F238E27FC236}">
                  <a16:creationId xmlns:a16="http://schemas.microsoft.com/office/drawing/2014/main" id="{4FC9C7A5-716B-5C51-C1B8-E92789EE9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73647" y="4341378"/>
              <a:ext cx="815076" cy="152147"/>
            </a:xfrm>
            <a:prstGeom prst="rect">
              <a:avLst/>
            </a:prstGeom>
          </p:spPr>
        </p:pic>
        <p:pic>
          <p:nvPicPr>
            <p:cNvPr id="109" name="Bildobjekt 108" descr="En bild som visar Grafik, Teckensnitt, grafisk design, logotyp&#10;&#10;AI-genererat innehåll kan vara felaktigt.">
              <a:extLst>
                <a:ext uri="{FF2B5EF4-FFF2-40B4-BE49-F238E27FC236}">
                  <a16:creationId xmlns:a16="http://schemas.microsoft.com/office/drawing/2014/main" id="{650E955A-A4D5-0552-84B2-2B312DA5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66378" y="4306490"/>
              <a:ext cx="765247" cy="221922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5919E03-3F6F-D570-807B-9615DF356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12133" y="3627757"/>
              <a:ext cx="954072" cy="222617"/>
            </a:xfrm>
            <a:prstGeom prst="rect">
              <a:avLst/>
            </a:prstGeom>
          </p:spPr>
        </p:pic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EE67040E-DB42-8BD8-9B1A-DEBDA45CEB80}"/>
              </a:ext>
            </a:extLst>
          </p:cNvPr>
          <p:cNvSpPr txBox="1"/>
          <p:nvPr/>
        </p:nvSpPr>
        <p:spPr>
          <a:xfrm>
            <a:off x="3310129" y="1197876"/>
            <a:ext cx="5571743" cy="3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Utställare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F991B7D-CEAB-B7BE-FB0F-21EDC7C35EF8}"/>
              </a:ext>
            </a:extLst>
          </p:cNvPr>
          <p:cNvSpPr txBox="1"/>
          <p:nvPr/>
        </p:nvSpPr>
        <p:spPr>
          <a:xfrm>
            <a:off x="5192345" y="6180163"/>
            <a:ext cx="1807309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vatour.se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876BD7A-A3C7-73E5-C87B-D978030917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7917" y="2360128"/>
            <a:ext cx="888801" cy="34070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7CA56BC-5158-CC95-DBE6-1C9CADAF72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1039" y="4320438"/>
            <a:ext cx="642166" cy="198488"/>
          </a:xfrm>
          <a:prstGeom prst="rect">
            <a:avLst/>
          </a:prstGeom>
        </p:spPr>
      </p:pic>
      <p:pic>
        <p:nvPicPr>
          <p:cNvPr id="11" name="Bildobjekt 10" descr="En bild som visar Teckensnitt, logotyp, text, symbol&#10;&#10;AI-genererat innehåll kan vara felaktigt.">
            <a:extLst>
              <a:ext uri="{FF2B5EF4-FFF2-40B4-BE49-F238E27FC236}">
                <a16:creationId xmlns:a16="http://schemas.microsoft.com/office/drawing/2014/main" id="{1F068FD2-38C5-BBA1-E6BB-B017034244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9577" y="2859698"/>
            <a:ext cx="703996" cy="411567"/>
          </a:xfrm>
          <a:prstGeom prst="rect">
            <a:avLst/>
          </a:prstGeom>
        </p:spPr>
      </p:pic>
      <p:pic>
        <p:nvPicPr>
          <p:cNvPr id="13" name="Bildobjekt 12" descr="En bild som visar text, Teckensnitt, logotyp, design&#10;&#10;AI-genererat innehåll kan vara felaktigt.">
            <a:extLst>
              <a:ext uri="{FF2B5EF4-FFF2-40B4-BE49-F238E27FC236}">
                <a16:creationId xmlns:a16="http://schemas.microsoft.com/office/drawing/2014/main" id="{C0815CF3-D6A8-11E7-952E-2D061D18AD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4412" y="2277163"/>
            <a:ext cx="675419" cy="423672"/>
          </a:xfrm>
          <a:prstGeom prst="rect">
            <a:avLst/>
          </a:prstGeom>
        </p:spPr>
      </p:pic>
      <p:pic>
        <p:nvPicPr>
          <p:cNvPr id="15" name="Bildobjekt 14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6CBE2BB8-09B7-276C-A5FC-CEA6789A2D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8402" y="2328786"/>
            <a:ext cx="762914" cy="356502"/>
          </a:xfrm>
          <a:prstGeom prst="rect">
            <a:avLst/>
          </a:prstGeom>
        </p:spPr>
      </p:pic>
      <p:pic>
        <p:nvPicPr>
          <p:cNvPr id="17" name="Bildobjekt 16" descr="En bild som visar text, Teckensnitt, Grafik, design&#10;&#10;AI-genererat innehåll kan vara felaktigt.">
            <a:extLst>
              <a:ext uri="{FF2B5EF4-FFF2-40B4-BE49-F238E27FC236}">
                <a16:creationId xmlns:a16="http://schemas.microsoft.com/office/drawing/2014/main" id="{4C60E74C-1861-0472-F033-74834BAF08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37174" y="2323827"/>
            <a:ext cx="888801" cy="31404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D443370-1E07-9DBA-1F53-26EEF3270B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28564" y="2966384"/>
            <a:ext cx="802532" cy="25681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1006329-2668-BC6B-8EA0-58F49CD0BB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04297" y="3014270"/>
            <a:ext cx="800269" cy="24008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D4817B0-4BAF-E84E-884C-1F6C3CC696B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56797" y="2922949"/>
            <a:ext cx="969218" cy="285064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655BB58-A93B-8E3A-5FBA-F4A872D099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28564" y="4283255"/>
            <a:ext cx="857182" cy="335080"/>
          </a:xfrm>
          <a:prstGeom prst="rect">
            <a:avLst/>
          </a:prstGeom>
        </p:spPr>
      </p:pic>
      <p:pic>
        <p:nvPicPr>
          <p:cNvPr id="27" name="Bildobjekt 26" descr="En bild som visar text, logotyp, Teckensnitt, Grafik&#10;&#10;AI-genererat innehåll kan vara felaktigt.">
            <a:extLst>
              <a:ext uri="{FF2B5EF4-FFF2-40B4-BE49-F238E27FC236}">
                <a16:creationId xmlns:a16="http://schemas.microsoft.com/office/drawing/2014/main" id="{250EBE6D-5280-2526-87D6-4212A41A144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04946" y="3490734"/>
            <a:ext cx="632009" cy="480327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FFFAB55-8148-7953-0486-52143CC927D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28564" y="3681854"/>
            <a:ext cx="881973" cy="170515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8A9AB06F-2042-BBA3-AFBB-43D62B1479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37822" y="4214312"/>
            <a:ext cx="549158" cy="402716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D4727326-C6CB-BA2F-BD8F-32C2C86B6D2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6163" y="2352000"/>
            <a:ext cx="954073" cy="310074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59585042-2E05-8C14-1919-3B4CC5C011E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29777" y="3024783"/>
            <a:ext cx="1120098" cy="140012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24C2CD32-FC0F-17E9-19EE-97A73A66606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64482" y="4955173"/>
            <a:ext cx="1210135" cy="166768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FB862EBD-C37F-7BF5-DA9D-03077E3EC45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27341" y="4296845"/>
            <a:ext cx="888801" cy="311080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D64D49C5-B936-70BE-0C2C-752936F0445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04651" y="3614923"/>
            <a:ext cx="1056356" cy="270691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5F5AD3F7-4AD2-DD0C-9535-270598A0DF7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15422" y="3119457"/>
            <a:ext cx="1037371" cy="2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3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7574350DB3CF4C853211B87678BE6A" ma:contentTypeVersion="18" ma:contentTypeDescription="Skapa ett nytt dokument." ma:contentTypeScope="" ma:versionID="31874b7a2f30c21b1fa7e1b60d36ae3f">
  <xsd:schema xmlns:xsd="http://www.w3.org/2001/XMLSchema" xmlns:xs="http://www.w3.org/2001/XMLSchema" xmlns:p="http://schemas.microsoft.com/office/2006/metadata/properties" xmlns:ns2="e087254a-2bf3-4443-983c-ec3b63f768f5" xmlns:ns3="f62ce375-d0ef-4a53-a26c-23cb358b6ac2" targetNamespace="http://schemas.microsoft.com/office/2006/metadata/properties" ma:root="true" ma:fieldsID="05585761317f4ec46d410bb8560535f3" ns2:_="" ns3:_="">
    <xsd:import namespace="e087254a-2bf3-4443-983c-ec3b63f768f5"/>
    <xsd:import namespace="f62ce375-d0ef-4a53-a26c-23cb358b6a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7254a-2bf3-4443-983c-ec3b63f768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b07cc79-70c4-4ad5-bde8-6eba93032a22}" ma:internalName="TaxCatchAll" ma:showField="CatchAllData" ma:web="e087254a-2bf3-4443-983c-ec3b63f76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e375-d0ef-4a53-a26c-23cb358b6a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694188e7-f887-4bf0-890a-1a498975f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2ce375-d0ef-4a53-a26c-23cb358b6ac2">
      <Terms xmlns="http://schemas.microsoft.com/office/infopath/2007/PartnerControls"/>
    </lcf76f155ced4ddcb4097134ff3c332f>
    <TaxCatchAll xmlns="e087254a-2bf3-4443-983c-ec3b63f768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4C9484-7181-4144-8717-16AF96697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87254a-2bf3-4443-983c-ec3b63f768f5"/>
    <ds:schemaRef ds:uri="f62ce375-d0ef-4a53-a26c-23cb358b6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0EEE2-4695-4C9C-AA9B-D91818ADC2A4}">
  <ds:schemaRefs>
    <ds:schemaRef ds:uri="http://schemas.microsoft.com/office/2006/metadata/properties"/>
    <ds:schemaRef ds:uri="http://schemas.microsoft.com/office/infopath/2007/PartnerControls"/>
    <ds:schemaRef ds:uri="f62ce375-d0ef-4a53-a26c-23cb358b6ac2"/>
    <ds:schemaRef ds:uri="e087254a-2bf3-4443-983c-ec3b63f768f5"/>
  </ds:schemaRefs>
</ds:datastoreItem>
</file>

<file path=customXml/itemProps3.xml><?xml version="1.0" encoding="utf-8"?>
<ds:datastoreItem xmlns:ds="http://schemas.openxmlformats.org/officeDocument/2006/customXml" ds:itemID="{56584B36-0116-41AC-B90F-14B888C91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117</Words>
  <Application>Microsoft Office PowerPoint</Application>
  <PresentationFormat>Bredbild</PresentationFormat>
  <Paragraphs>34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Adobe Garamond Pro</vt:lpstr>
      <vt:lpstr>Aptos</vt:lpstr>
      <vt:lpstr>Aptos Display</vt:lpstr>
      <vt:lpstr>Arial</vt:lpstr>
      <vt:lpstr>Arial Black</vt:lpstr>
      <vt:lpstr>BreuerHeadline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Dennis Lindblad</dc:creator>
  <cp:lastModifiedBy>Lisa Olofsdotter Fast</cp:lastModifiedBy>
  <cp:revision>18</cp:revision>
  <dcterms:created xsi:type="dcterms:W3CDTF">2025-09-19T12:19:43Z</dcterms:created>
  <dcterms:modified xsi:type="dcterms:W3CDTF">2025-10-17T07:44:28Z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0x0101001E7574350DB3CF4C853211B87678BE6A</vt:lpwstr>
  </property>
  <property fmtid="{D5CDD505-2E9C-101B-9397-08002B2CF9AE}" pid="3" name="MediaServiceImageTags">
    <vt:lpwstr/>
  </property>
</Properties>
</file>